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748" y="5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8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20.png"/><Relationship Id="rId10" Type="http://schemas.openxmlformats.org/officeDocument/2006/relationships/image" Target="../media/image36.png"/><Relationship Id="rId4" Type="http://schemas.openxmlformats.org/officeDocument/2006/relationships/image" Target="../media/image5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12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44.png"/><Relationship Id="rId5" Type="http://schemas.openxmlformats.org/officeDocument/2006/relationships/image" Target="../media/image19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385" y="1082376"/>
            <a:ext cx="8781249" cy="39036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3639" y="4510090"/>
            <a:ext cx="3073846" cy="7019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3317" y="3009192"/>
            <a:ext cx="757129" cy="757129"/>
            <a:chOff x="733317" y="3009192"/>
            <a:chExt cx="757129" cy="757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3600000">
              <a:off x="733317" y="3009192"/>
              <a:ext cx="757129" cy="7571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7337" y="689719"/>
            <a:ext cx="7120727" cy="1815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7620" y="3894817"/>
            <a:ext cx="3538235" cy="6996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2857" y="4583369"/>
            <a:ext cx="4884127" cy="312813"/>
            <a:chOff x="742857" y="4583369"/>
            <a:chExt cx="4884127" cy="3128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2857" y="4583369"/>
              <a:ext cx="4884127" cy="31281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9543" y="3140144"/>
            <a:ext cx="704973" cy="6272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28097" y="3841897"/>
            <a:ext cx="3511180" cy="7165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83333" y="4583369"/>
            <a:ext cx="4884127" cy="312813"/>
            <a:chOff x="6583333" y="4583369"/>
            <a:chExt cx="4884127" cy="3128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83333" y="4583369"/>
              <a:ext cx="4884127" cy="3128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83333" y="3009192"/>
            <a:ext cx="757129" cy="757129"/>
            <a:chOff x="6583333" y="3009192"/>
            <a:chExt cx="757129" cy="7571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4500000">
              <a:off x="6583333" y="3009192"/>
              <a:ext cx="757129" cy="7571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49706" y="3135554"/>
            <a:ext cx="664300" cy="6318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70192" y="3897888"/>
            <a:ext cx="2886519" cy="71657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520999" y="3017321"/>
            <a:ext cx="816603" cy="816603"/>
            <a:chOff x="12520999" y="3017321"/>
            <a:chExt cx="816603" cy="8166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4500000">
              <a:off x="12520999" y="3017321"/>
              <a:ext cx="816603" cy="81660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92587" y="3153605"/>
            <a:ext cx="717475" cy="69278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383465" y="4590841"/>
            <a:ext cx="4884127" cy="312813"/>
            <a:chOff x="12383465" y="4590841"/>
            <a:chExt cx="4884127" cy="31281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83465" y="4590841"/>
              <a:ext cx="4884127" cy="3128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1261" y="727996"/>
            <a:ext cx="10295922" cy="17618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91805" y="3917587"/>
            <a:ext cx="2974937" cy="114993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21131" y="3027553"/>
            <a:ext cx="1350071" cy="144218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75387" y="7112985"/>
            <a:ext cx="2391603" cy="90093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6800" y="2886664"/>
            <a:ext cx="4580035" cy="61720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9280" y="3509187"/>
            <a:ext cx="4417068" cy="61720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28600" y="4145293"/>
            <a:ext cx="3467297" cy="617207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3158" y="2267790"/>
            <a:ext cx="4532784" cy="6188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7AF496-564E-4D91-B425-8CBAC9BD40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45" y="1083212"/>
            <a:ext cx="18246909" cy="81205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B811E1D-6203-4CC4-9DBD-6C367C6AA2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96326" y="2761101"/>
            <a:ext cx="13893988" cy="52734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FFC487-B43C-48AF-98C4-16F0676177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0003" y="970426"/>
            <a:ext cx="16167993" cy="83461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C95F62-C5A8-43F3-8584-8E1774C28A7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2941" y="1320976"/>
            <a:ext cx="16302117" cy="764504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5DBEF1-92C3-45A3-830B-77E9958804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8876" y="1919473"/>
            <a:ext cx="14784081" cy="58587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6023" y="727997"/>
            <a:ext cx="6223647" cy="18260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21131" y="3314796"/>
            <a:ext cx="1350071" cy="144218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42557" y="6772084"/>
            <a:ext cx="946893" cy="92823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9354" y="2476500"/>
            <a:ext cx="7331450" cy="72680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6200" y="4381500"/>
            <a:ext cx="4727142" cy="72680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8122" y="6286500"/>
            <a:ext cx="6112200" cy="72680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1258" y="3124994"/>
            <a:ext cx="13185262" cy="603160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6605" y="4965228"/>
            <a:ext cx="3913995" cy="61887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5400" y="6871895"/>
            <a:ext cx="4307390" cy="617207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5089" y="5584102"/>
            <a:ext cx="3461111" cy="6172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A8BC5D-8AF2-4108-B90E-C8FCC52EE6EC}"/>
              </a:ext>
            </a:extLst>
          </p:cNvPr>
          <p:cNvSpPr txBox="1"/>
          <p:nvPr/>
        </p:nvSpPr>
        <p:spPr>
          <a:xfrm>
            <a:off x="1610966" y="7300276"/>
            <a:ext cx="9684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Span {</a:t>
            </a:r>
            <a:r>
              <a:rPr lang="en-US" altLang="ko-KR" sz="2800" dirty="0">
                <a:solidFill>
                  <a:srgbClr val="7030A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color</a:t>
            </a:r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:  </a:t>
            </a:r>
            <a:r>
              <a:rPr lang="en-US" altLang="ko-KR" sz="28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blue</a:t>
            </a:r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;  </a:t>
            </a:r>
            <a:r>
              <a:rPr lang="en-US" altLang="ko-KR" sz="2800" dirty="0">
                <a:solidFill>
                  <a:srgbClr val="7030A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font-size</a:t>
            </a:r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:  </a:t>
            </a:r>
            <a:r>
              <a:rPr lang="en-US" altLang="ko-KR" sz="28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20px</a:t>
            </a:r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; }</a:t>
            </a:r>
            <a:endParaRPr lang="ko-KR" altLang="en-US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8B6B6C-7CB9-41DE-B450-69DA8F54F786}"/>
              </a:ext>
            </a:extLst>
          </p:cNvPr>
          <p:cNvSpPr txBox="1"/>
          <p:nvPr/>
        </p:nvSpPr>
        <p:spPr>
          <a:xfrm>
            <a:off x="1592922" y="3619500"/>
            <a:ext cx="9684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#rrggbb         </a:t>
            </a:r>
            <a:r>
              <a:rPr lang="en-US" altLang="ko-KR" sz="2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rgb</a:t>
            </a:r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(138, 43, 226)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6023" y="727997"/>
            <a:ext cx="9047383" cy="18260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91805" y="3917587"/>
            <a:ext cx="2974937" cy="114993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21131" y="3027553"/>
            <a:ext cx="1350071" cy="144218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75387" y="7112985"/>
            <a:ext cx="2391603" cy="90093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846" y="2461171"/>
            <a:ext cx="7756227" cy="75775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7803" y="3240420"/>
            <a:ext cx="6465086" cy="61720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82413" y="4106937"/>
            <a:ext cx="12481944" cy="709824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5800" y="5295900"/>
            <a:ext cx="3128436" cy="6188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4A2EDC-C996-4585-AF99-80F4C70374B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2500" t="9260" r="37500" b="49435"/>
          <a:stretch/>
        </p:blipFill>
        <p:spPr>
          <a:xfrm>
            <a:off x="7315200" y="4725735"/>
            <a:ext cx="10441696" cy="539115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2913945-0A38-473A-B800-D1BBE22845AA}"/>
              </a:ext>
            </a:extLst>
          </p:cNvPr>
          <p:cNvGrpSpPr/>
          <p:nvPr/>
        </p:nvGrpSpPr>
        <p:grpSpPr>
          <a:xfrm>
            <a:off x="7388514" y="5600700"/>
            <a:ext cx="1386271" cy="2438400"/>
            <a:chOff x="7388514" y="5600700"/>
            <a:chExt cx="1386271" cy="24384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F38DEA5-2744-4AA4-9D05-A89280D8647E}"/>
                </a:ext>
              </a:extLst>
            </p:cNvPr>
            <p:cNvSpPr/>
            <p:nvPr/>
          </p:nvSpPr>
          <p:spPr>
            <a:xfrm>
              <a:off x="7388514" y="5600700"/>
              <a:ext cx="993486" cy="381000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460025D-2264-46CD-9425-E168722A5A0D}"/>
                </a:ext>
              </a:extLst>
            </p:cNvPr>
            <p:cNvSpPr/>
            <p:nvPr/>
          </p:nvSpPr>
          <p:spPr>
            <a:xfrm>
              <a:off x="7467600" y="7658100"/>
              <a:ext cx="1307185" cy="381000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6625993-0CDF-43C3-949C-02650757C611}"/>
              </a:ext>
            </a:extLst>
          </p:cNvPr>
          <p:cNvSpPr/>
          <p:nvPr/>
        </p:nvSpPr>
        <p:spPr>
          <a:xfrm>
            <a:off x="7393306" y="6275464"/>
            <a:ext cx="5765411" cy="142167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80C24DB-91AF-4189-AFE3-5877D4D8D7CA}"/>
              </a:ext>
            </a:extLst>
          </p:cNvPr>
          <p:cNvSpPr/>
          <p:nvPr/>
        </p:nvSpPr>
        <p:spPr>
          <a:xfrm>
            <a:off x="7315200" y="4925822"/>
            <a:ext cx="2061636" cy="706027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E71FB70-610F-4DA9-8DA2-5564C27DCA5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784" t="12964" r="1784" b="19629"/>
          <a:stretch/>
        </p:blipFill>
        <p:spPr>
          <a:xfrm>
            <a:off x="1178876" y="2311643"/>
            <a:ext cx="15871840" cy="69342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B14515D-202F-4831-9F42-0994085D847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502" t="13438" r="3245" b="53190"/>
          <a:stretch/>
        </p:blipFill>
        <p:spPr>
          <a:xfrm>
            <a:off x="1566617" y="3052160"/>
            <a:ext cx="15513303" cy="34329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3769" y="1806114"/>
            <a:ext cx="6695766" cy="24480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3639" y="1464090"/>
            <a:ext cx="3242346" cy="6996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21</Words>
  <Application>Microsoft Office PowerPoint</Application>
  <PresentationFormat>사용자 지정</PresentationFormat>
  <Paragraphs>2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여기어때 잘난체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조예나</cp:lastModifiedBy>
  <cp:revision>8</cp:revision>
  <dcterms:created xsi:type="dcterms:W3CDTF">2021-09-07T03:24:51Z</dcterms:created>
  <dcterms:modified xsi:type="dcterms:W3CDTF">2021-09-07T02:39:23Z</dcterms:modified>
</cp:coreProperties>
</file>